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18" d="100"/>
          <a:sy n="118" d="100"/>
        </p:scale>
        <p:origin x="-1482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полугодии 2023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2101</c:v>
                </c:pt>
                <c:pt idx="1">
                  <c:v>1666</c:v>
                </c:pt>
                <c:pt idx="2">
                  <c:v>1699</c:v>
                </c:pt>
                <c:pt idx="3">
                  <c:v>502</c:v>
                </c:pt>
                <c:pt idx="4">
                  <c:v>1803</c:v>
                </c:pt>
                <c:pt idx="5">
                  <c:v>1215</c:v>
                </c:pt>
                <c:pt idx="6">
                  <c:v>3336</c:v>
                </c:pt>
                <c:pt idx="8">
                  <c:v>382</c:v>
                </c:pt>
                <c:pt idx="9">
                  <c:v>3606</c:v>
                </c:pt>
                <c:pt idx="10">
                  <c:v>2012</c:v>
                </c:pt>
                <c:pt idx="11">
                  <c:v>2781</c:v>
                </c:pt>
                <c:pt idx="12">
                  <c:v>1857</c:v>
                </c:pt>
                <c:pt idx="13">
                  <c:v>237</c:v>
                </c:pt>
                <c:pt idx="14">
                  <c:v>684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2540</c:v>
                </c:pt>
                <c:pt idx="1">
                  <c:v>2165</c:v>
                </c:pt>
                <c:pt idx="2">
                  <c:v>1801</c:v>
                </c:pt>
                <c:pt idx="3">
                  <c:v>691</c:v>
                </c:pt>
                <c:pt idx="4">
                  <c:v>2395</c:v>
                </c:pt>
                <c:pt idx="5">
                  <c:v>1213</c:v>
                </c:pt>
                <c:pt idx="6">
                  <c:v>2616</c:v>
                </c:pt>
                <c:pt idx="7">
                  <c:v>1157</c:v>
                </c:pt>
                <c:pt idx="8">
                  <c:v>314</c:v>
                </c:pt>
                <c:pt idx="9">
                  <c:v>3318</c:v>
                </c:pt>
                <c:pt idx="10">
                  <c:v>3144</c:v>
                </c:pt>
                <c:pt idx="11">
                  <c:v>2710</c:v>
                </c:pt>
                <c:pt idx="12">
                  <c:v>1367</c:v>
                </c:pt>
                <c:pt idx="13">
                  <c:v>305</c:v>
                </c:pt>
                <c:pt idx="14">
                  <c:v>487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180992"/>
        <c:axId val="68199168"/>
      </c:barChart>
      <c:catAx>
        <c:axId val="68180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68199168"/>
        <c:crosses val="autoZero"/>
        <c:auto val="1"/>
        <c:lblAlgn val="ctr"/>
        <c:lblOffset val="100"/>
        <c:noMultiLvlLbl val="0"/>
      </c:catAx>
      <c:valAx>
        <c:axId val="68199168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681809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полугодии 2023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487</c:v>
                </c:pt>
                <c:pt idx="1">
                  <c:v>305</c:v>
                </c:pt>
                <c:pt idx="2">
                  <c:v>3144</c:v>
                </c:pt>
                <c:pt idx="3">
                  <c:v>3318</c:v>
                </c:pt>
                <c:pt idx="4">
                  <c:v>314</c:v>
                </c:pt>
                <c:pt idx="5">
                  <c:v>1157</c:v>
                </c:pt>
                <c:pt idx="6">
                  <c:v>2616</c:v>
                </c:pt>
                <c:pt idx="7">
                  <c:v>1213</c:v>
                </c:pt>
                <c:pt idx="8">
                  <c:v>2395</c:v>
                </c:pt>
                <c:pt idx="9">
                  <c:v>691</c:v>
                </c:pt>
                <c:pt idx="10">
                  <c:v>1801</c:v>
                </c:pt>
                <c:pt idx="11">
                  <c:v>2710</c:v>
                </c:pt>
                <c:pt idx="12">
                  <c:v>1367</c:v>
                </c:pt>
                <c:pt idx="13">
                  <c:v>2165</c:v>
                </c:pt>
                <c:pt idx="14">
                  <c:v>2540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 1 полугодии </a:t>
            </a:r>
            <a:r>
              <a:rPr lang="ru-RU" sz="2400" baseline="0" dirty="0" smtClean="0"/>
              <a:t>2023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16244</c:v>
                </c:pt>
                <c:pt idx="1">
                  <c:v>149</c:v>
                </c:pt>
                <c:pt idx="2">
                  <c:v>223</c:v>
                </c:pt>
                <c:pt idx="3">
                  <c:v>8538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0505021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10417788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69137239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85</cp:revision>
  <cp:lastPrinted>2023-07-10T12:22:29Z</cp:lastPrinted>
  <dcterms:created xsi:type="dcterms:W3CDTF">2021-04-13T10:49:34Z</dcterms:created>
  <dcterms:modified xsi:type="dcterms:W3CDTF">2023-07-10T12:58:32Z</dcterms:modified>
</cp:coreProperties>
</file>