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99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квартале 2026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2026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1443</c:v>
                </c:pt>
                <c:pt idx="1">
                  <c:v>1118</c:v>
                </c:pt>
                <c:pt idx="2">
                  <c:v>1297</c:v>
                </c:pt>
                <c:pt idx="3">
                  <c:v>482</c:v>
                </c:pt>
                <c:pt idx="4">
                  <c:v>909</c:v>
                </c:pt>
                <c:pt idx="5">
                  <c:v>696</c:v>
                </c:pt>
                <c:pt idx="6">
                  <c:v>1695</c:v>
                </c:pt>
                <c:pt idx="7">
                  <c:v>219</c:v>
                </c:pt>
                <c:pt idx="8">
                  <c:v>132</c:v>
                </c:pt>
                <c:pt idx="9">
                  <c:v>1258</c:v>
                </c:pt>
                <c:pt idx="10">
                  <c:v>1807</c:v>
                </c:pt>
                <c:pt idx="11">
                  <c:v>1289</c:v>
                </c:pt>
                <c:pt idx="12">
                  <c:v>537</c:v>
                </c:pt>
                <c:pt idx="13">
                  <c:v>89</c:v>
                </c:pt>
                <c:pt idx="14">
                  <c:v>114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2745</c:v>
                </c:pt>
                <c:pt idx="1">
                  <c:v>1351</c:v>
                </c:pt>
                <c:pt idx="2">
                  <c:v>2234</c:v>
                </c:pt>
                <c:pt idx="3">
                  <c:v>461</c:v>
                </c:pt>
                <c:pt idx="4">
                  <c:v>1090</c:v>
                </c:pt>
                <c:pt idx="5">
                  <c:v>829</c:v>
                </c:pt>
                <c:pt idx="6">
                  <c:v>2212</c:v>
                </c:pt>
                <c:pt idx="7">
                  <c:v>449</c:v>
                </c:pt>
                <c:pt idx="8">
                  <c:v>341</c:v>
                </c:pt>
                <c:pt idx="9">
                  <c:v>1765</c:v>
                </c:pt>
                <c:pt idx="10">
                  <c:v>2149</c:v>
                </c:pt>
                <c:pt idx="11">
                  <c:v>2214</c:v>
                </c:pt>
                <c:pt idx="12">
                  <c:v>494</c:v>
                </c:pt>
                <c:pt idx="13">
                  <c:v>99</c:v>
                </c:pt>
                <c:pt idx="14">
                  <c:v>124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632064"/>
        <c:axId val="78633600"/>
      </c:barChart>
      <c:catAx>
        <c:axId val="78632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78633600"/>
        <c:crosses val="autoZero"/>
        <c:auto val="1"/>
        <c:lblAlgn val="ctr"/>
        <c:lblOffset val="100"/>
        <c:noMultiLvlLbl val="0"/>
      </c:catAx>
      <c:valAx>
        <c:axId val="7863360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786320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квартале 2026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114</c:v>
                </c:pt>
                <c:pt idx="1">
                  <c:v>89</c:v>
                </c:pt>
                <c:pt idx="2">
                  <c:v>1807</c:v>
                </c:pt>
                <c:pt idx="3">
                  <c:v>1258</c:v>
                </c:pt>
                <c:pt idx="4">
                  <c:v>132</c:v>
                </c:pt>
                <c:pt idx="5">
                  <c:v>219</c:v>
                </c:pt>
                <c:pt idx="6">
                  <c:v>1695</c:v>
                </c:pt>
                <c:pt idx="7">
                  <c:v>696</c:v>
                </c:pt>
                <c:pt idx="8">
                  <c:v>909</c:v>
                </c:pt>
                <c:pt idx="9">
                  <c:v>482</c:v>
                </c:pt>
                <c:pt idx="10">
                  <c:v>1297</c:v>
                </c:pt>
                <c:pt idx="11">
                  <c:v>1289</c:v>
                </c:pt>
                <c:pt idx="12">
                  <c:v>537</c:v>
                </c:pt>
                <c:pt idx="13">
                  <c:v>1118</c:v>
                </c:pt>
                <c:pt idx="14">
                  <c:v>1443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квартале 2026 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7820</c:v>
                </c:pt>
                <c:pt idx="1">
                  <c:v>80</c:v>
                </c:pt>
                <c:pt idx="2">
                  <c:v>84</c:v>
                </c:pt>
                <c:pt idx="3">
                  <c:v>4763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4671477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46795369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15044578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Горохов Денис Геннадьевич</cp:lastModifiedBy>
  <cp:revision>109</cp:revision>
  <cp:lastPrinted>2026-04-15T09:30:31Z</cp:lastPrinted>
  <dcterms:created xsi:type="dcterms:W3CDTF">2021-04-13T10:49:34Z</dcterms:created>
  <dcterms:modified xsi:type="dcterms:W3CDTF">2026-04-15T09:45:13Z</dcterms:modified>
</cp:coreProperties>
</file>